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  <p:sldId id="259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854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 hasCustomPrompt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 smtClean="0"/>
              <a:t>Click to edit customized Master Subtitle style</a:t>
            </a:r>
            <a:endParaRPr lang="en-GB" dirty="0"/>
          </a:p>
        </p:txBody>
      </p:sp>
      <p:sp>
        <p:nvSpPr>
          <p:cNvPr id="9" name="Title 8"/>
          <p:cNvSpPr>
            <a:spLocks noGrp="1"/>
          </p:cNvSpPr>
          <p:nvPr>
            <p:ph type="title" hasCustomPrompt="1"/>
          </p:nvPr>
        </p:nvSpPr>
        <p:spPr/>
        <p:txBody>
          <a:bodyPr/>
          <a:lstStyle>
            <a:lvl1pPr>
              <a:defRPr baseline="0"/>
            </a:lvl1pPr>
          </a:lstStyle>
          <a:p>
            <a:r>
              <a:rPr lang="en-US" dirty="0" smtClean="0"/>
              <a:t>Custom Title 1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22576440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imple text placehol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 Placeholder 6"/>
          <p:cNvSpPr>
            <a:spLocks noGrp="1"/>
          </p:cNvSpPr>
          <p:nvPr>
            <p:ph type="body" sz="quarter" idx="10" hasCustomPrompt="1"/>
          </p:nvPr>
        </p:nvSpPr>
        <p:spPr>
          <a:xfrm>
            <a:off x="1619250" y="2276475"/>
            <a:ext cx="5616575" cy="1657350"/>
          </a:xfrm>
        </p:spPr>
        <p:txBody>
          <a:bodyPr>
            <a:normAutofit/>
          </a:bodyPr>
          <a:lstStyle>
            <a:lvl1pPr marL="0" indent="0" algn="ctr">
              <a:buNone/>
              <a:defRPr sz="6000" baseline="0"/>
            </a:lvl1pPr>
          </a:lstStyle>
          <a:p>
            <a:pPr lvl="0"/>
            <a:r>
              <a:rPr lang="en-GB" dirty="0" smtClean="0"/>
              <a:t>Text placeholder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98514740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A9D7895-4AB0-4BAD-AF08-365EA496C87A}" type="datetimeFigureOut">
              <a:rPr lang="en-GB" smtClean="0"/>
              <a:t>01/10/2024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7837625-211F-421A-9AEC-AC30FAC42D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4375037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ubtitle 1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2423022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7799238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43</TotalTime>
  <Words>0</Words>
  <Application>Microsoft Office PowerPoint</Application>
  <PresentationFormat>On-screen Show (4:3)</PresentationFormat>
  <Paragraphs>0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PowerPoint Presentation</vt:lpstr>
      <vt:lpstr>PowerPoint Presentation</vt:lpstr>
    </vt:vector>
  </TitlesOfParts>
  <Company>TSC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JLAutoBuild</dc:creator>
  <cp:lastModifiedBy>JLAutoBuild</cp:lastModifiedBy>
  <cp:revision>5</cp:revision>
  <dcterms:created xsi:type="dcterms:W3CDTF">2024-10-01T14:37:44Z</dcterms:created>
  <dcterms:modified xsi:type="dcterms:W3CDTF">2024-10-01T16:36:00Z</dcterms:modified>
</cp:coreProperties>
</file>

<file path=docProps/thumbnail.jpeg>
</file>