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slideMasters/_rels/slideMaster11.xml.rels" ContentType="application/vnd.openxmlformats-package.relationships+xml"/>
  <Override PartName="/ppt/slideMasters/_rels/slideMaster5.xml.rels" ContentType="application/vnd.openxmlformats-package.relationships+xml"/>
  <Override PartName="/ppt/slideMasters/_rels/slideMaster10.xml.rels" ContentType="application/vnd.openxmlformats-package.relationships+xml"/>
  <Override PartName="/ppt/slideMasters/_rels/slideMaster4.xml.rels" ContentType="application/vnd.openxmlformats-package.relationships+xml"/>
  <Override PartName="/ppt/slideMasters/_rels/slideMaster9.xml.rels" ContentType="application/vnd.openxmlformats-package.relationships+xml"/>
  <Override PartName="/ppt/slideMasters/_rels/slideMaster8.xml.rels" ContentType="application/vnd.openxmlformats-package.relationships+xml"/>
  <Override PartName="/ppt/slideMasters/_rels/slideMaster7.xml.rels" ContentType="application/vnd.openxmlformats-package.relationships+xml"/>
  <Override PartName="/ppt/slideMasters/_rels/slideMaster6.xml.rels" ContentType="application/vnd.openxmlformats-package.relationships+xml"/>
  <Override PartName="/ppt/slideMasters/_rels/slideMaster3.xml.rels" ContentType="application/vnd.openxmlformats-package.relationships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theme/theme1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theme/theme7.xml" ContentType="application/vnd.openxmlformats-officedocument.theme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ppt/slideLayouts/_rels/slideLayout9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50" r:id="rId3"/>
    <p:sldMasterId id="2147483652" r:id="rId4"/>
    <p:sldMasterId id="2147483654" r:id="rId5"/>
    <p:sldMasterId id="2147483656" r:id="rId6"/>
    <p:sldMasterId id="2147483658" r:id="rId7"/>
    <p:sldMasterId id="2147483660" r:id="rId8"/>
    <p:sldMasterId id="2147483662" r:id="rId9"/>
    <p:sldMasterId id="2147483664" r:id="rId10"/>
    <p:sldMasterId id="2147483666" r:id="rId11"/>
    <p:sldMasterId id="2147483668" r:id="rId12"/>
  </p:sldMasterIdLst>
  <p:sldIdLst>
    <p:sldId id="256" r:id="rId13"/>
  </p:sldIdLst>
  <p:sldSz cx="12192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slideMaster" Target="slideMasters/slideMaster4.xml"/><Relationship Id="rId6" Type="http://schemas.openxmlformats.org/officeDocument/2006/relationships/slideMaster" Target="slideMasters/slideMaster5.xml"/><Relationship Id="rId7" Type="http://schemas.openxmlformats.org/officeDocument/2006/relationships/slideMaster" Target="slideMasters/slideMaster6.xml"/><Relationship Id="rId8" Type="http://schemas.openxmlformats.org/officeDocument/2006/relationships/slideMaster" Target="slideMasters/slideMaster7.xml"/><Relationship Id="rId9" Type="http://schemas.openxmlformats.org/officeDocument/2006/relationships/slideMaster" Target="slideMasters/slideMaster8.xml"/><Relationship Id="rId10" Type="http://schemas.openxmlformats.org/officeDocument/2006/relationships/slideMaster" Target="slideMasters/slideMaster9.xml"/><Relationship Id="rId11" Type="http://schemas.openxmlformats.org/officeDocument/2006/relationships/slideMaster" Target="slideMasters/slideMaster10.xml"/><Relationship Id="rId12" Type="http://schemas.openxmlformats.org/officeDocument/2006/relationships/slideMaster" Target="slideMasters/slideMaster11.xml"/><Relationship Id="rId13" Type="http://schemas.openxmlformats.org/officeDocument/2006/relationships/slide" Target="slides/slide1.xml"/><Relationship Id="rId1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0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5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6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8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9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s-ES" sz="3200" strike="noStrike" u="none">
              <a:solidFill>
                <a:srgbClr val="000000"/>
              </a:solidFill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EED359EE-F706-4431-8A4F-E2456C0AC484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9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0"/>
          </p:nvPr>
        </p:nvSpPr>
        <p:spPr/>
        <p:txBody>
          <a:bodyPr/>
          <a:p>
            <a:fld id="{8DD77FD4-2CD8-44FB-AB67-94AD99B9BD8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8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3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3"/>
          </p:nvPr>
        </p:nvSpPr>
        <p:spPr/>
        <p:txBody>
          <a:bodyPr/>
          <a:p>
            <a:fld id="{8C6CE2FC-2D42-4B60-BD14-1ED8A1F0AA48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3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CFCB76A2-9A18-4617-9F41-3F4BA66343A8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6EE712D8-6D21-471E-87F0-9E07D85751BF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6F210F7B-612A-43F1-8882-B6F24CE33858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4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5"/>
          </p:nvPr>
        </p:nvSpPr>
        <p:spPr/>
        <p:txBody>
          <a:bodyPr/>
          <a:p>
            <a:fld id="{BA902FB4-DE76-4738-872A-9371EC0329CB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3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7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18"/>
          </p:nvPr>
        </p:nvSpPr>
        <p:spPr/>
        <p:txBody>
          <a:bodyPr/>
          <a:p>
            <a:fld id="{A7B0FEEA-A361-4794-89A3-D69CFC9CB378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6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A93A4B13-2543-43D1-B3E6-998F0A03C310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3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4"/>
          </p:nvPr>
        </p:nvSpPr>
        <p:spPr/>
        <p:txBody>
          <a:bodyPr/>
          <a:p>
            <a:fld id="{A1F00565-3A21-415E-9E44-D3DC45E6C695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22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6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7"/>
          </p:nvPr>
        </p:nvSpPr>
        <p:spPr/>
        <p:txBody>
          <a:bodyPr/>
          <a:p>
            <a:fld id="{A51EF677-1BC5-4138-B094-08299872216E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5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10.xml.rels><?xml version="1.0" encoding="UTF-8"?>
<Relationships xmlns="http://schemas.openxmlformats.org/package/2006/relationships"><Relationship Id="rId1" Type="http://schemas.openxmlformats.org/officeDocument/2006/relationships/theme" Target="../theme/theme10.xml"/><Relationship Id="rId2" Type="http://schemas.openxmlformats.org/officeDocument/2006/relationships/slideLayout" Target="../slideLayouts/slideLayout10.xml"/>
</Relationships>
</file>

<file path=ppt/slideMasters/_rels/slideMaster11.xml.rels><?xml version="1.0" encoding="UTF-8"?>
<Relationships xmlns="http://schemas.openxmlformats.org/package/2006/relationships"><Relationship Id="rId1" Type="http://schemas.openxmlformats.org/officeDocument/2006/relationships/theme" Target="../theme/theme11.xml"/><Relationship Id="rId2" Type="http://schemas.openxmlformats.org/officeDocument/2006/relationships/slideLayout" Target="../slideLayouts/slideLayout11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slideLayout" Target="../slideLayouts/slideLayout3.xml"/>
</Relationships>
</file>

<file path=ppt/slideMasters/_rels/slideMaster4.xml.rels><?xml version="1.0" encoding="UTF-8"?>
<Relationships xmlns="http://schemas.openxmlformats.org/package/2006/relationships"><Relationship Id="rId1" Type="http://schemas.openxmlformats.org/officeDocument/2006/relationships/theme" Target="../theme/theme4.xml"/><Relationship Id="rId2" Type="http://schemas.openxmlformats.org/officeDocument/2006/relationships/slideLayout" Target="../slideLayouts/slideLayout4.xml"/>
</Relationships>
</file>

<file path=ppt/slideMasters/_rels/slideMaster5.xml.rels><?xml version="1.0" encoding="UTF-8"?>
<Relationships xmlns="http://schemas.openxmlformats.org/package/2006/relationships"><Relationship Id="rId1" Type="http://schemas.openxmlformats.org/officeDocument/2006/relationships/theme" Target="../theme/theme5.xml"/><Relationship Id="rId2" Type="http://schemas.openxmlformats.org/officeDocument/2006/relationships/slideLayout" Target="../slideLayouts/slideLayout5.xml"/>
</Relationships>
</file>

<file path=ppt/slideMasters/_rels/slideMaster6.xml.rels><?xml version="1.0" encoding="UTF-8"?>
<Relationships xmlns="http://schemas.openxmlformats.org/package/2006/relationships"><Relationship Id="rId1" Type="http://schemas.openxmlformats.org/officeDocument/2006/relationships/theme" Target="../theme/theme6.xml"/><Relationship Id="rId2" Type="http://schemas.openxmlformats.org/officeDocument/2006/relationships/slideLayout" Target="../slideLayouts/slideLayout6.xml"/>
</Relationships>
</file>

<file path=ppt/slideMasters/_rels/slideMaster7.xml.rels><?xml version="1.0" encoding="UTF-8"?>
<Relationships xmlns="http://schemas.openxmlformats.org/package/2006/relationships"><Relationship Id="rId1" Type="http://schemas.openxmlformats.org/officeDocument/2006/relationships/theme" Target="../theme/theme7.xml"/><Relationship Id="rId2" Type="http://schemas.openxmlformats.org/officeDocument/2006/relationships/slideLayout" Target="../slideLayouts/slideLayout7.xml"/>
</Relationships>
</file>

<file path=ppt/slideMasters/_rels/slideMaster8.xml.rels><?xml version="1.0" encoding="UTF-8"?>
<Relationships xmlns="http://schemas.openxmlformats.org/package/2006/relationships"><Relationship Id="rId1" Type="http://schemas.openxmlformats.org/officeDocument/2006/relationships/theme" Target="../theme/theme8.xml"/><Relationship Id="rId2" Type="http://schemas.openxmlformats.org/officeDocument/2006/relationships/slideLayout" Target="../slideLayouts/slideLayout8.xml"/>
</Relationships>
</file>

<file path=ppt/slideMasters/_rels/slideMaster9.xml.rels><?xml version="1.0" encoding="UTF-8"?>
<Relationships xmlns="http://schemas.openxmlformats.org/package/2006/relationships"><Relationship Id="rId1" Type="http://schemas.openxmlformats.org/officeDocument/2006/relationships/theme" Target="../theme/theme9.xml"/><Relationship Id="rId2" Type="http://schemas.openxmlformats.org/officeDocument/2006/relationships/slideLayout" Target="../slideLayouts/slideLayout9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algn="ctr" defTabSz="914400">
              <a:lnSpc>
                <a:spcPct val="90000"/>
              </a:lnSpc>
              <a:buNone/>
            </a:pPr>
            <a:r>
              <a:rPr b="0" lang="en-US" sz="60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6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36D11EAE-8A9F-43B8-ACC2-56AA90E66CCE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Masters/slideMaster10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uFillTx/>
                <a:latin typeface="Calibri"/>
              </a:rPr>
              <a:t>Second level</a:t>
            </a: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uFillTx/>
                <a:latin typeface="Calibri"/>
              </a:rPr>
              <a:t>Third level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uFillTx/>
                <a:latin typeface="Calibri"/>
              </a:rPr>
              <a:t>Fourth level</a:t>
            </a:r>
            <a:endParaRPr b="0" lang="en-US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uFillTx/>
                <a:latin typeface="Calibri"/>
              </a:rPr>
              <a:t>Fifth level</a:t>
            </a:r>
            <a:endParaRPr b="0" lang="en-US" sz="2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US" sz="16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16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dt" idx="28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57" name="PlaceHolder 5"/>
          <p:cNvSpPr>
            <a:spLocks noGrp="1"/>
          </p:cNvSpPr>
          <p:nvPr>
            <p:ph type="ftr" idx="29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58" name="PlaceHolder 6"/>
          <p:cNvSpPr>
            <a:spLocks noGrp="1"/>
          </p:cNvSpPr>
          <p:nvPr>
            <p:ph type="sldNum" idx="30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65C8B3B6-8803-4304-AC75-925AB6B2A56B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7" r:id="rId2"/>
  </p:sldLayoutIdLst>
</p:sldMaster>
</file>

<file path=ppt/slideMasters/slideMaster1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t">
            <a:noAutofit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"/>
              </a:rPr>
              <a:t>Click to edit the outline text format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864000" indent="-324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"/>
              </a:rPr>
              <a:t>Second Outline Level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296000" indent="-288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"/>
              </a:rPr>
              <a:t>Third Outline Level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728000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"/>
              </a:rPr>
              <a:t>Fourth Outline Level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160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"/>
              </a:rPr>
              <a:t>Fifth Outline Level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5" marL="2592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"/>
              </a:rPr>
              <a:t>Sixth Outline Level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6" marL="3024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chemeClr val="dk1"/>
                </a:solidFill>
                <a:uFillTx/>
                <a:latin typeface="Calibri"/>
              </a:rPr>
              <a:t>Seventh Outline Level</a:t>
            </a:r>
            <a:endParaRPr b="0" lang="en-US" sz="32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US" sz="16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16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dt" idx="3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63" name="PlaceHolder 5"/>
          <p:cNvSpPr>
            <a:spLocks noGrp="1"/>
          </p:cNvSpPr>
          <p:nvPr>
            <p:ph type="ftr" idx="3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64" name="PlaceHolder 6"/>
          <p:cNvSpPr>
            <a:spLocks noGrp="1"/>
          </p:cNvSpPr>
          <p:nvPr>
            <p:ph type="sldNum" idx="3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EC30F918-98C0-482C-BA66-F197C7ACF9B1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9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dt" idx="4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9" name="PlaceHolder 4"/>
          <p:cNvSpPr>
            <a:spLocks noGrp="1"/>
          </p:cNvSpPr>
          <p:nvPr>
            <p:ph type="ftr" idx="5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10" name="PlaceHolder 5"/>
          <p:cNvSpPr>
            <a:spLocks noGrp="1"/>
          </p:cNvSpPr>
          <p:nvPr>
            <p:ph type="sldNum" idx="6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43D5DB12-EBF8-4D96-BB47-663DF4399E31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2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8724960" y="365040"/>
            <a:ext cx="2628720" cy="5811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 vert="eaVert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838080" y="365040"/>
            <a:ext cx="7733880" cy="5811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dt" idx="7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ftr" idx="8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15" name="PlaceHolder 5"/>
          <p:cNvSpPr>
            <a:spLocks noGrp="1"/>
          </p:cNvSpPr>
          <p:nvPr>
            <p:ph type="sldNum" idx="9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7301C09D-CED8-40B2-98A7-FBCA838414E0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2"/>
  </p:sldLayoutIdLst>
</p:sldMaster>
</file>

<file path=ppt/slideMasters/slideMaster4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 type="dt" idx="10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 type="ftr" idx="11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20" name="PlaceHolder 5"/>
          <p:cNvSpPr>
            <a:spLocks noGrp="1"/>
          </p:cNvSpPr>
          <p:nvPr>
            <p:ph type="sldNum" idx="12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690DCFEA-64CB-4525-8634-D3A9F20CFF5D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2"/>
  </p:sldLayoutIdLst>
</p:sldMaster>
</file>

<file path=ppt/slideMasters/slideMaster5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831960" y="1709640"/>
            <a:ext cx="10515240" cy="28522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60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60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831960" y="4589640"/>
            <a:ext cx="10515240" cy="14997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US" sz="24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Click to edit Master text styles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dt" idx="13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26" name="PlaceHolder 4"/>
          <p:cNvSpPr>
            <a:spLocks noGrp="1"/>
          </p:cNvSpPr>
          <p:nvPr>
            <p:ph type="ftr" idx="14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27" name="PlaceHolder 5"/>
          <p:cNvSpPr>
            <a:spLocks noGrp="1"/>
          </p:cNvSpPr>
          <p:nvPr>
            <p:ph type="sldNum" idx="15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F39E8415-F81A-47ED-977D-E9748D7D584E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7" r:id="rId2"/>
  </p:sldLayoutIdLst>
</p:sldMaster>
</file>

<file path=ppt/slideMasters/slideMaster6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617220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 type="dt" idx="16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32" name="PlaceHolder 5"/>
          <p:cNvSpPr>
            <a:spLocks noGrp="1"/>
          </p:cNvSpPr>
          <p:nvPr>
            <p:ph type="ftr" idx="17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33" name="PlaceHolder 6"/>
          <p:cNvSpPr>
            <a:spLocks noGrp="1"/>
          </p:cNvSpPr>
          <p:nvPr>
            <p:ph type="sldNum" idx="18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2164E9AF-5E29-4927-9F59-CD7A6BDDBD05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2"/>
  </p:sldLayoutIdLst>
</p:sldMaster>
</file>

<file path=ppt/slideMasters/slideMaster7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PlaceHolder 1"/>
          <p:cNvSpPr>
            <a:spLocks noGrp="1"/>
          </p:cNvSpPr>
          <p:nvPr>
            <p:ph type="title"/>
          </p:nvPr>
        </p:nvSpPr>
        <p:spPr>
          <a:xfrm>
            <a:off x="8398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8" name="PlaceHolder 2"/>
          <p:cNvSpPr>
            <a:spLocks noGrp="1"/>
          </p:cNvSpPr>
          <p:nvPr>
            <p:ph type="body"/>
          </p:nvPr>
        </p:nvSpPr>
        <p:spPr>
          <a:xfrm>
            <a:off x="839880" y="1681200"/>
            <a:ext cx="5157360" cy="823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US" sz="24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39" name="PlaceHolder 3"/>
          <p:cNvSpPr>
            <a:spLocks noGrp="1"/>
          </p:cNvSpPr>
          <p:nvPr>
            <p:ph type="body"/>
          </p:nvPr>
        </p:nvSpPr>
        <p:spPr>
          <a:xfrm>
            <a:off x="839880" y="2505240"/>
            <a:ext cx="5157360" cy="36842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0" name="PlaceHolder 4"/>
          <p:cNvSpPr>
            <a:spLocks noGrp="1"/>
          </p:cNvSpPr>
          <p:nvPr>
            <p:ph type="body"/>
          </p:nvPr>
        </p:nvSpPr>
        <p:spPr>
          <a:xfrm>
            <a:off x="6172200" y="1681200"/>
            <a:ext cx="5182920" cy="823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US" sz="24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1" name="PlaceHolder 5"/>
          <p:cNvSpPr>
            <a:spLocks noGrp="1"/>
          </p:cNvSpPr>
          <p:nvPr>
            <p:ph type="body"/>
          </p:nvPr>
        </p:nvSpPr>
        <p:spPr>
          <a:xfrm>
            <a:off x="6172200" y="2505240"/>
            <a:ext cx="5182920" cy="36842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uFillTx/>
                <a:latin typeface="Calibri"/>
              </a:rPr>
              <a:t>Click to edit Master text styles</a:t>
            </a:r>
            <a:endParaRPr b="0" lang="en-US" sz="2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2" name="PlaceHolder 6"/>
          <p:cNvSpPr>
            <a:spLocks noGrp="1"/>
          </p:cNvSpPr>
          <p:nvPr>
            <p:ph type="dt" idx="19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43" name="PlaceHolder 7"/>
          <p:cNvSpPr>
            <a:spLocks noGrp="1"/>
          </p:cNvSpPr>
          <p:nvPr>
            <p:ph type="ftr" idx="20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44" name="PlaceHolder 8"/>
          <p:cNvSpPr>
            <a:spLocks noGrp="1"/>
          </p:cNvSpPr>
          <p:nvPr>
            <p:ph type="sldNum" idx="21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F0E1280F-B0A1-48A1-9112-C3B5F5C889B8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2"/>
  </p:sldLayoutIdLst>
</p:sldMaster>
</file>

<file path=ppt/slideMasters/slideMaster8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uFillTx/>
                <a:latin typeface="Calibri Light"/>
              </a:rPr>
              <a:t>Click to edit Master title style</a:t>
            </a:r>
            <a:endParaRPr b="0" lang="en-US" sz="4400" strike="noStrike" u="none">
              <a:solidFill>
                <a:schemeClr val="dk1"/>
              </a:solidFill>
              <a:uFillTx/>
              <a:latin typeface="Calibri"/>
            </a:endParaRPr>
          </a:p>
        </p:txBody>
      </p:sp>
      <p:sp>
        <p:nvSpPr>
          <p:cNvPr id="46" name="PlaceHolder 2"/>
          <p:cNvSpPr>
            <a:spLocks noGrp="1"/>
          </p:cNvSpPr>
          <p:nvPr>
            <p:ph type="dt" idx="22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47" name="PlaceHolder 3"/>
          <p:cNvSpPr>
            <a:spLocks noGrp="1"/>
          </p:cNvSpPr>
          <p:nvPr>
            <p:ph type="ftr" idx="23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48" name="PlaceHolder 4"/>
          <p:cNvSpPr>
            <a:spLocks noGrp="1"/>
          </p:cNvSpPr>
          <p:nvPr>
            <p:ph type="sldNum" idx="24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9A8C9E74-44FA-4813-8E1F-4F550ADCEBBC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3" r:id="rId2"/>
  </p:sldLayoutIdLst>
</p:sldMaster>
</file>

<file path=ppt/slideMasters/slideMaster9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dt" idx="25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&lt;date/time&gt;</a:t>
            </a:r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ftr" idx="26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trike="noStrike" u="none">
                <a:solidFill>
                  <a:srgbClr val="000000"/>
                </a:solidFill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trike="noStrike" u="none">
                <a:solidFill>
                  <a:srgbClr val="000000"/>
                </a:solidFill>
                <a:uFillTx/>
                <a:latin typeface="Times New Roman"/>
              </a:rPr>
              <a:t>&lt;footer&gt;</a:t>
            </a:r>
            <a:endParaRPr b="0" lang="es-ES" sz="14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  <p:sp>
        <p:nvSpPr>
          <p:cNvPr id="52" name="PlaceHolder 3"/>
          <p:cNvSpPr>
            <a:spLocks noGrp="1"/>
          </p:cNvSpPr>
          <p:nvPr>
            <p:ph type="sldNum" idx="27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B2F169B9-50CC-4BA0-B1CB-B23C561F2922}" type="slidenum">
              <a:rPr b="0" lang="en-US" sz="1200" strike="noStrike" u="none">
                <a:solidFill>
                  <a:schemeClr val="dk1">
                    <a:tint val="75000"/>
                  </a:schemeClr>
                </a:solidFill>
                <a:uFillTx/>
                <a:latin typeface="Calibri"/>
              </a:rPr>
              <a:t>&lt;number&gt;</a:t>
            </a:fld>
            <a:endParaRPr b="0" lang="es-ES" sz="1200" strike="noStrike" u="none">
              <a:solidFill>
                <a:srgbClr val="000000"/>
              </a:solidFill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TextBox 3"/>
          <p:cNvSpPr/>
          <p:nvPr/>
        </p:nvSpPr>
        <p:spPr>
          <a:xfrm>
            <a:off x="5968800" y="914400"/>
            <a:ext cx="3657240" cy="3639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r" defTabSz="914400" rtl="1">
              <a:lnSpc>
                <a:spcPct val="100000"/>
              </a:lnSpc>
            </a:pPr>
            <a:r>
              <a:rPr b="0" lang="he-IL" sz="1800" strike="noStrike" u="none">
                <a:solidFill>
                  <a:schemeClr val="dk1"/>
                </a:solidFill>
                <a:uFillTx/>
                <a:latin typeface="Calibri"/>
              </a:rPr>
              <a:t>אאא בבב</a:t>
            </a:r>
            <a:endParaRPr b="0" lang="es-ES" sz="1800" strike="noStrike" u="none">
              <a:solidFill>
                <a:srgbClr val="000000"/>
              </a:solidFill>
              <a:uFillTx/>
              <a:latin typeface="Arial"/>
            </a:endParaRPr>
          </a:p>
        </p:txBody>
      </p:sp>
      <p:sp>
        <p:nvSpPr>
          <p:cNvPr id="66" name="TextBox 4"/>
          <p:cNvSpPr/>
          <p:nvPr/>
        </p:nvSpPr>
        <p:spPr>
          <a:xfrm>
            <a:off x="5968800" y="1738440"/>
            <a:ext cx="3657240" cy="3639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r" defTabSz="914400" rtl="1">
              <a:lnSpc>
                <a:spcPct val="100000"/>
              </a:lnSpc>
            </a:pPr>
            <a:r>
              <a:rPr b="0" lang="he-IL" sz="1800" strike="noStrike" u="none" cap="small">
                <a:solidFill>
                  <a:schemeClr val="dk1"/>
                </a:solidFill>
                <a:uFillTx/>
                <a:latin typeface="Calibri"/>
              </a:rPr>
              <a:t>אאא בבב</a:t>
            </a:r>
            <a:endParaRPr b="0" lang="es-ES" sz="1800" strike="noStrike" u="none">
              <a:solidFill>
                <a:srgbClr val="000000"/>
              </a:solidFill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0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5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6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7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8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9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LibreOfficeDev/25.2.0.0.alpha0$Linux_X86_64 LibreOffice_project/5d22f0832004127dd0d91912cc1192eb648bd8e5</Application>
  <AppVersion>15.0000</AppVersion>
  <Words>4</Words>
  <Paragraphs>2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2024-03-28T06:13:56Z</dcterms:created>
  <dc:creator/>
  <dc:description/>
  <dc:language>es-ES</dc:language>
  <cp:lastModifiedBy/>
  <dcterms:modified xsi:type="dcterms:W3CDTF">2024-03-28T06:14:01Z</dcterms:modified>
  <cp:revision>1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Widescreen</vt:lpwstr>
  </property>
  <property fmtid="{D5CDD505-2E9C-101B-9397-08002B2CF9AE}" pid="3" name="Slides">
    <vt:i4>1</vt:i4>
  </property>
</Properties>
</file>